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32" y="444843"/>
            <a:ext cx="113187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Please take out your blue  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characterization packets</a:t>
            </a:r>
          </a:p>
          <a:p>
            <a:pPr algn="ctr"/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Complete the warmup: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What confuses or frustrates you about characterization?</a:t>
            </a:r>
          </a:p>
          <a:p>
            <a:pPr algn="ctr"/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US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US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97" y="3506729"/>
            <a:ext cx="3126001" cy="291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7" y="329514"/>
            <a:ext cx="10972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Snowball Fight Rules</a:t>
            </a:r>
            <a:r>
              <a:rPr lang="en-US" sz="3200" dirty="0" smtClean="0">
                <a:latin typeface="Comic Sans MS" panose="030F0702030302020204" pitchFamily="66" charset="0"/>
              </a:rPr>
              <a:t>: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omic Sans MS" panose="030F0702030302020204" pitchFamily="66" charset="0"/>
              </a:rPr>
              <a:t>Crumble up your opener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omic Sans MS" panose="030F0702030302020204" pitchFamily="66" charset="0"/>
              </a:rPr>
              <a:t>When I start the timer, the class has 1 minute to have a friendly snowball fight with the crumbled opener papers.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omic Sans MS" panose="030F0702030302020204" pitchFamily="66" charset="0"/>
              </a:rPr>
              <a:t>When the timer is done, everyone takes one snowball and un-crinkles it. 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Comic Sans MS" panose="030F0702030302020204" pitchFamily="66" charset="0"/>
              </a:rPr>
              <a:t>Share out responses!!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097" y="312187"/>
            <a:ext cx="2931734" cy="18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5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745" y="546538"/>
            <a:ext cx="109097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Q and A for Tic Tac Tale Projects????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93" y="1673335"/>
            <a:ext cx="60960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6709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145</TotalTime>
  <Words>78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Corbel</vt:lpstr>
      <vt:lpstr>Wingdings</vt:lpstr>
      <vt:lpstr>Depth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4</cp:revision>
  <dcterms:created xsi:type="dcterms:W3CDTF">2016-10-27T12:17:56Z</dcterms:created>
  <dcterms:modified xsi:type="dcterms:W3CDTF">2016-10-28T12:48:41Z</dcterms:modified>
</cp:coreProperties>
</file>